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6B9242-5B21-4F64-AD4C-ACF800474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23" y="0"/>
            <a:ext cx="8275320" cy="68580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71EACB-5E3C-4488-9340-9045CCC9C599}"/>
              </a:ext>
            </a:extLst>
          </p:cNvPr>
          <p:cNvCxnSpPr>
            <a:cxnSpLocks/>
          </p:cNvCxnSpPr>
          <p:nvPr userDrawn="1"/>
        </p:nvCxnSpPr>
        <p:spPr>
          <a:xfrm>
            <a:off x="378032" y="676935"/>
            <a:ext cx="114359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6C88-7967-4AC1-9E2C-DD2B12C6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5EF8E-BDE3-42DB-BDE1-6E87A049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B2F76-630E-4B35-9941-DBE2C7FE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4A82-861A-4973-8D07-7610AD7716B5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BCFC6-02D0-45AE-874C-2E600E70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0F49F-FA11-4AD8-A29D-9E2EE2D3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4C0F-9D17-4B7F-B286-E0E317945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EBBDA2-8F5A-4FD4-B605-31D906C3638E}"/>
              </a:ext>
            </a:extLst>
          </p:cNvPr>
          <p:cNvSpPr txBox="1">
            <a:spLocks/>
          </p:cNvSpPr>
          <p:nvPr/>
        </p:nvSpPr>
        <p:spPr>
          <a:xfrm>
            <a:off x="8288977" y="311810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Инженерный кубок  Кубок городов</a:t>
            </a:r>
          </a:p>
          <a:p>
            <a:pPr algn="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EF6CB7-8C85-44F7-B98C-EF0BCD66CA2F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E87949F5-B1BE-462D-A548-AF3B19975202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9714016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b="1">
                <a:latin typeface="Arial" panose="020B0604020202020204" pitchFamily="34" charset="0"/>
                <a:cs typeface="Arial" panose="020B0604020202020204" pitchFamily="34" charset="0"/>
              </a:rPr>
              <a:t>Название проекта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361E7FB1-EE6F-45C2-AA50-AAC8F88B8FE3}"/>
              </a:ext>
            </a:extLst>
          </p:cNvPr>
          <p:cNvSpPr txBox="1">
            <a:spLocks/>
          </p:cNvSpPr>
          <p:nvPr/>
        </p:nvSpPr>
        <p:spPr>
          <a:xfrm>
            <a:off x="8288977" y="777873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(оставить одно)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2600735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 1: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5061857" y="2600735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участников несколько: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3063875"/>
            <a:ext cx="4370120" cy="28262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Обр. организация</a:t>
            </a:r>
          </a:p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5061857" y="3063875"/>
            <a:ext cx="3633849" cy="31766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Название команды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1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2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3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Обр. организация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7CB17F71-6E29-4B00-976A-BCCF8AF92DDD}"/>
              </a:ext>
            </a:extLst>
          </p:cNvPr>
          <p:cNvSpPr txBox="1">
            <a:spLocks/>
          </p:cNvSpPr>
          <p:nvPr/>
        </p:nvSpPr>
        <p:spPr>
          <a:xfrm>
            <a:off x="374072" y="6201976"/>
            <a:ext cx="299505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905E9D-6F4E-42D5-A6A8-A4730F3E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0" y="3579667"/>
            <a:ext cx="2761013" cy="28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375064"/>
            <a:ext cx="9031186" cy="26244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Коротко опишите, каким образом вы проверяли на практике свое решение</a:t>
            </a: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полученные результаты и свои выводы. По возможности, отразите количественные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качественные результаты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>
                <a:latin typeface="Arial" panose="020B0604020202020204" pitchFamily="34" charset="0"/>
                <a:cs typeface="Arial" panose="020B0604020202020204" pitchFamily="34" charset="0"/>
              </a:rPr>
              <a:t>Как мы проверяли свое решение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AF2689A3-7C3D-4DD1-8D99-2FD6E4FFA2CD}"/>
              </a:ext>
            </a:extLst>
          </p:cNvPr>
          <p:cNvSpPr txBox="1">
            <a:spLocks/>
          </p:cNvSpPr>
          <p:nvPr/>
        </p:nvSpPr>
        <p:spPr>
          <a:xfrm>
            <a:off x="374071" y="5605192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тесты не проводились, удалите этот слайд</a:t>
            </a:r>
          </a:p>
        </p:txBody>
      </p:sp>
    </p:spTree>
    <p:extLst>
      <p:ext uri="{BB962C8B-B14F-4D97-AF65-F5344CB8AC3E}">
        <p14:creationId xmlns:p14="http://schemas.microsoft.com/office/powerpoint/2010/main" val="16025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Опишите, почему решение полезно (экономическая, социальная, пользовательская, экологическая и др. выгода)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Почему это решение выгодно</a:t>
            </a:r>
          </a:p>
        </p:txBody>
      </p:sp>
    </p:spTree>
    <p:extLst>
      <p:ext uri="{BB962C8B-B14F-4D97-AF65-F5344CB8AC3E}">
        <p14:creationId xmlns:p14="http://schemas.microsoft.com/office/powerpoint/2010/main" val="179069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70068"/>
            <a:ext cx="11317185" cy="6056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Вставьте таблицу «‎Риски»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200" b="1">
                <a:latin typeface="Arial" panose="020B0604020202020204" pitchFamily="34" charset="0"/>
                <a:cs typeface="Arial" panose="020B0604020202020204" pitchFamily="34" charset="0"/>
              </a:rPr>
              <a:t>Какие мы видим ограничения и риски</a:t>
            </a:r>
          </a:p>
        </p:txBody>
      </p:sp>
    </p:spTree>
    <p:extLst>
      <p:ext uri="{BB962C8B-B14F-4D97-AF65-F5344CB8AC3E}">
        <p14:creationId xmlns:p14="http://schemas.microsoft.com/office/powerpoint/2010/main" val="33758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924248"/>
            <a:ext cx="10759046" cy="16418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варианты масштабирования или адаптации вашего решения. И/или вставьте таблицу «‎Масштабирование и адаптация»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210308" cy="13983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>
                <a:latin typeface="Arial" panose="020B0604020202020204" pitchFamily="34" charset="0"/>
                <a:cs typeface="Arial" panose="020B0604020202020204" pitchFamily="34" charset="0"/>
              </a:rPr>
              <a:t>Какой потенциал и перспективы применения у нашего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4736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600191"/>
            <a:ext cx="11210308" cy="22771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l"/>
            <a:r>
              <a:rPr lang="ru-RU" sz="7200" b="1"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197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935178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 1: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374071" y="3698379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участников несколько: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1195415"/>
            <a:ext cx="8853054" cy="1131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Об авторе проекта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374073" y="3967587"/>
            <a:ext cx="9286504" cy="9816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21" name="Дата 3">
            <a:extLst>
              <a:ext uri="{FF2B5EF4-FFF2-40B4-BE49-F238E27FC236}">
                <a16:creationId xmlns:a16="http://schemas.microsoft.com/office/drawing/2014/main" id="{500EDD09-1AD8-4AB0-9901-AE7D9B28CFBD}"/>
              </a:ext>
            </a:extLst>
          </p:cNvPr>
          <p:cNvSpPr txBox="1">
            <a:spLocks/>
          </p:cNvSpPr>
          <p:nvPr/>
        </p:nvSpPr>
        <p:spPr>
          <a:xfrm>
            <a:off x="374071" y="5194209"/>
            <a:ext cx="10301846" cy="6739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Расскажите о том, какую роль выполнял каждый участник</a:t>
            </a:r>
            <a:endParaRPr lang="ru-RU" sz="8000" b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410088"/>
            <a:ext cx="11400312" cy="10189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Расскажите о себе и почему выбрали работать самостоятельное</a:t>
            </a:r>
            <a:endParaRPr lang="ru-RU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43142"/>
            <a:ext cx="11317185" cy="36545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Добавьте сюда описание задания,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оно было сформулировано заказчиком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b="1">
                <a:latin typeface="Arial" panose="020B0604020202020204" pitchFamily="34" charset="0"/>
                <a:cs typeface="Arial" panose="020B0604020202020204" pitchFamily="34" charset="0"/>
              </a:rPr>
              <a:t>Задание от заказчика </a:t>
            </a:r>
          </a:p>
        </p:txBody>
      </p:sp>
    </p:spTree>
    <p:extLst>
      <p:ext uri="{BB962C8B-B14F-4D97-AF65-F5344CB8AC3E}">
        <p14:creationId xmlns:p14="http://schemas.microsoft.com/office/powerpoint/2010/main" val="375221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84453"/>
            <a:ext cx="11352811" cy="21969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Напишите список ключевых вопросов, требующих уточнения </a:t>
            </a:r>
            <a:endParaRPr lang="en-US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лучшего понимания задания. Если вы уже получили ответы, отразите это на слайде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0076214" cy="14129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>
                <a:latin typeface="Arial" panose="020B0604020202020204" pitchFamily="34" charset="0"/>
                <a:cs typeface="Arial" panose="020B0604020202020204" pitchFamily="34" charset="0"/>
              </a:rPr>
              <a:t>Какие дополнительные вопросы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>
                <a:latin typeface="Arial" panose="020B0604020202020204" pitchFamily="34" charset="0"/>
                <a:cs typeface="Arial" panose="020B0604020202020204" pitchFamily="34" charset="0"/>
              </a:rPr>
              <a:t>мы бы хотели задать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9585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4"/>
            <a:ext cx="11317185" cy="88477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проблему, как вы сформулировали её для себя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 мы поняли суть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12439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Опишите, как эту и подобные проблемы уже решали?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какой опыт, научные исследования, существующие разработки вы опирались при создании решения?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b="1">
                <a:latin typeface="Arial" panose="020B0604020202020204" pitchFamily="34" charset="0"/>
                <a:cs typeface="Arial" panose="020B0604020202020204" pitchFamily="34" charset="0"/>
              </a:rPr>
              <a:t>Что уже придумали до нас</a:t>
            </a:r>
          </a:p>
        </p:txBody>
      </p:sp>
    </p:spTree>
    <p:extLst>
      <p:ext uri="{BB962C8B-B14F-4D97-AF65-F5344CB8AC3E}">
        <p14:creationId xmlns:p14="http://schemas.microsoft.com/office/powerpoint/2010/main" val="28362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1-3 предложениях опишите суть предлагаемого вами решения. </a:t>
            </a:r>
            <a:r>
              <a:rPr lang="ru-RU" sz="2800" b="0" i="1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добавить наглядный материал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b="1">
                <a:latin typeface="Arial" panose="020B0604020202020204" pitchFamily="34" charset="0"/>
                <a:cs typeface="Arial" panose="020B0604020202020204" pitchFamily="34" charset="0"/>
              </a:rPr>
              <a:t>Что мы придумали</a:t>
            </a:r>
          </a:p>
        </p:txBody>
      </p:sp>
    </p:spTree>
    <p:extLst>
      <p:ext uri="{BB962C8B-B14F-4D97-AF65-F5344CB8AC3E}">
        <p14:creationId xmlns:p14="http://schemas.microsoft.com/office/powerpoint/2010/main" val="33493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подробно опишите технологию, приведите расчеты, чертежи, модели, схемы, программный код и т.п. (наглядный материал), если нужно 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 решение будет 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30223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Запишите списком, какие результаты должны получиться после реализации решения. По возможности отразите количественные </a:t>
            </a:r>
            <a:endParaRPr lang="en-US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качественные результаты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Какие результаты ожидаются</a:t>
            </a:r>
          </a:p>
        </p:txBody>
      </p:sp>
    </p:spTree>
    <p:extLst>
      <p:ext uri="{BB962C8B-B14F-4D97-AF65-F5344CB8AC3E}">
        <p14:creationId xmlns:p14="http://schemas.microsoft.com/office/powerpoint/2010/main" val="3166895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409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Geologica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Strelkova</dc:creator>
  <cp:lastModifiedBy>Anna Strelkova</cp:lastModifiedBy>
  <cp:revision>16</cp:revision>
  <dcterms:created xsi:type="dcterms:W3CDTF">2024-12-11T16:50:39Z</dcterms:created>
  <dcterms:modified xsi:type="dcterms:W3CDTF">2025-01-14T22:28:47Z</dcterms:modified>
</cp:coreProperties>
</file>